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E0BA839-98B2-4359-8BD3-C4C739FB15EF}" type="datetimeFigureOut">
              <a:rPr lang="pl-PL" smtClean="0"/>
              <a:t>16.01.2021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AB109AD-FDDF-4C1C-851E-79400475D65E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862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A839-98B2-4359-8BD3-C4C739FB15EF}" type="datetimeFigureOut">
              <a:rPr lang="pl-PL" smtClean="0"/>
              <a:t>16.01.2021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09AD-FDDF-4C1C-851E-79400475D6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379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A839-98B2-4359-8BD3-C4C739FB15EF}" type="datetimeFigureOut">
              <a:rPr lang="pl-PL" smtClean="0"/>
              <a:t>16.01.2021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09AD-FDDF-4C1C-851E-79400475D6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325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A839-98B2-4359-8BD3-C4C739FB15EF}" type="datetimeFigureOut">
              <a:rPr lang="pl-PL" smtClean="0"/>
              <a:t>16.01.2021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09AD-FDDF-4C1C-851E-79400475D6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194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E0BA839-98B2-4359-8BD3-C4C739FB15EF}" type="datetimeFigureOut">
              <a:rPr lang="pl-PL" smtClean="0"/>
              <a:t>16.01.2021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AB109AD-FDDF-4C1C-851E-79400475D65E}" type="slidenum">
              <a:rPr lang="pl-PL" smtClean="0"/>
              <a:t>‹#›</a:t>
            </a:fld>
            <a:endParaRPr lang="pl-P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611671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A839-98B2-4359-8BD3-C4C739FB15EF}" type="datetimeFigureOut">
              <a:rPr lang="pl-PL" smtClean="0"/>
              <a:t>16.01.2021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09AD-FDDF-4C1C-851E-79400475D6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32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A839-98B2-4359-8BD3-C4C739FB15EF}" type="datetimeFigureOut">
              <a:rPr lang="pl-PL" smtClean="0"/>
              <a:t>16.01.2021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09AD-FDDF-4C1C-851E-79400475D6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091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A839-98B2-4359-8BD3-C4C739FB15EF}" type="datetimeFigureOut">
              <a:rPr lang="pl-PL" smtClean="0"/>
              <a:t>16.01.2021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09AD-FDDF-4C1C-851E-79400475D6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898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A839-98B2-4359-8BD3-C4C739FB15EF}" type="datetimeFigureOut">
              <a:rPr lang="pl-PL" smtClean="0"/>
              <a:t>16.01.2021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09AD-FDDF-4C1C-851E-79400475D6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31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E0BA839-98B2-4359-8BD3-C4C739FB15EF}" type="datetimeFigureOut">
              <a:rPr lang="pl-PL" smtClean="0"/>
              <a:t>16.01.2021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BAB109AD-FDDF-4C1C-851E-79400475D65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285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E0BA839-98B2-4359-8BD3-C4C739FB15EF}" type="datetimeFigureOut">
              <a:rPr lang="pl-PL" smtClean="0"/>
              <a:t>16.01.2021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BAB109AD-FDDF-4C1C-851E-79400475D6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902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E0BA839-98B2-4359-8BD3-C4C739FB15EF}" type="datetimeFigureOut">
              <a:rPr lang="pl-PL" smtClean="0"/>
              <a:t>16.01.2021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AB109AD-FDDF-4C1C-851E-79400475D65E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842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Angielskie przysłowia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mtClean="0"/>
              <a:t>6B8/6b19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24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Easy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come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easy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go. </a:t>
            </a:r>
            <a:endParaRPr lang="pl-PL" sz="4000" b="1" dirty="0" smtClean="0">
              <a:solidFill>
                <a:srgbClr val="222222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endParaRPr lang="pl-PL" sz="4000" b="1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endParaRPr lang="pl-PL" sz="4000" b="1" dirty="0" smtClean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r>
              <a:rPr lang="pl-PL" sz="4000" b="1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Łatwo 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przyszło, łatwo poszło</a:t>
            </a:r>
            <a:r>
              <a:rPr lang="pl-PL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4625302" y="7904933"/>
            <a:ext cx="1587218" cy="2179158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9218" name="Picture 2" descr="przysłowia po angielsk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757" y="2736748"/>
            <a:ext cx="5591411" cy="3723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81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081824" y="978794"/>
            <a:ext cx="7237927" cy="49267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Dziękuję za uwagę</a:t>
            </a:r>
            <a:endParaRPr lang="pl-PL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67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When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 Rome, do as the Romans do. </a:t>
            </a:r>
            <a:endParaRPr lang="pl-PL" sz="4000" b="1" dirty="0" smtClean="0">
              <a:solidFill>
                <a:srgbClr val="222222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endParaRPr lang="pl-PL" sz="4000" b="1" dirty="0" smtClean="0">
              <a:solidFill>
                <a:srgbClr val="222222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r>
              <a:rPr lang="pl-PL" sz="4000" b="1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Kiedy 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jesteś w Rzymie, rób to co Rzymianie.</a:t>
            </a:r>
            <a:endParaRPr lang="pl-PL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przysłowia po angielsku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469" y="3097011"/>
            <a:ext cx="4800600" cy="320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90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Hope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for the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best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but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prepare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for the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worst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pl-PL" sz="4000" b="1" dirty="0" smtClean="0">
              <a:solidFill>
                <a:srgbClr val="222222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1800"/>
              </a:spcAft>
            </a:pPr>
            <a:endParaRPr lang="pl-PL" b="1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r>
              <a:rPr lang="pl-PL" sz="4000" b="1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Licz 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najlepsze, ale bądź przygotowany na najgorsze</a:t>
            </a:r>
            <a:r>
              <a:rPr lang="pl-PL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4802287" y="6326216"/>
            <a:ext cx="1577699" cy="1958090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2050" name="Picture 2" descr="przysłowia po angielsk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469" y="3098633"/>
            <a:ext cx="5050174" cy="3368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21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endParaRPr lang="pl-PL" b="1" dirty="0" smtClean="0">
              <a:solidFill>
                <a:srgbClr val="222222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r>
              <a:rPr lang="pl-PL" sz="4000" b="1" dirty="0" err="1" smtClean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Better</a:t>
            </a:r>
            <a:r>
              <a:rPr lang="pl-PL" sz="4000" b="1" dirty="0" smtClean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late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than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never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 </a:t>
            </a:r>
            <a:endParaRPr lang="pl-PL" sz="4000" b="1" dirty="0" smtClean="0">
              <a:solidFill>
                <a:srgbClr val="222222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endParaRPr lang="pl-PL" sz="4000" b="1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r>
              <a:rPr lang="pl-PL" sz="4000" b="1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Lepiej 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późno niż wcale</a:t>
            </a:r>
            <a:r>
              <a:rPr lang="pl-PL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4" name="Picture 2" descr="przysłowia po angielsk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410" y="2915991"/>
            <a:ext cx="5361627" cy="358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05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Keep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your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friends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close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your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enemies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closer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pl-PL" sz="4000" b="1" dirty="0" smtClean="0">
              <a:solidFill>
                <a:srgbClr val="222222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endParaRPr lang="pl-PL" sz="4000" b="1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r>
              <a:rPr lang="pl-PL" sz="4000" b="1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Trzymaj 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przyjaciół blisko, a wrogów jeszcze bliżej</a:t>
            </a:r>
            <a:r>
              <a:rPr lang="pl-PL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l-PL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4617805" y="7553767"/>
            <a:ext cx="1658308" cy="1958367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4098" name="Picture 2" descr="przysłowia po angielsk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05" y="2696168"/>
            <a:ext cx="5395288" cy="3598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135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picture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worth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thousand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words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 </a:t>
            </a:r>
            <a:endParaRPr lang="pl-PL" sz="4000" b="1" dirty="0" smtClean="0">
              <a:solidFill>
                <a:srgbClr val="222222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endParaRPr lang="pl-PL" sz="4000" b="1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r>
              <a:rPr lang="pl-PL" sz="4000" b="1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Obraz 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wyraża więcej niż tysiąc słów</a:t>
            </a:r>
            <a:r>
              <a:rPr lang="pl-PL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4852310" y="7821919"/>
            <a:ext cx="1593476" cy="2143704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5122" name="Picture 2" descr="przysłowia po angielsk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278" y="2702607"/>
            <a:ext cx="5576739" cy="3599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46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There’s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no place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like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home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pl-PL" sz="4000" b="1" dirty="0" smtClean="0">
              <a:solidFill>
                <a:srgbClr val="222222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endParaRPr lang="pl-PL" sz="4000" b="1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endParaRPr lang="pl-PL" sz="4000" b="1" dirty="0" smtClean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r>
              <a:rPr lang="pl-PL" sz="4000" b="1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 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 miejsca jak dom</a:t>
            </a:r>
            <a:r>
              <a:rPr lang="pl-PL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4426234" y="7569492"/>
            <a:ext cx="1616502" cy="2393894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6146" name="Picture 2" descr="przysłowia po angielsk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923" y="2711893"/>
            <a:ext cx="5607148" cy="3734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968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God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helps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those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who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help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themselves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pl-PL" sz="4000" b="1" dirty="0" smtClean="0">
              <a:solidFill>
                <a:srgbClr val="222222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endParaRPr lang="pl-PL" sz="4000" b="1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r>
              <a:rPr lang="pl-PL" sz="4000" b="1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Bóg 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pomaga tym, co sami sobie pomagają</a:t>
            </a:r>
            <a:r>
              <a:rPr lang="pl-PL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4770551" y="7802060"/>
            <a:ext cx="1701385" cy="1751622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170" name="Picture 2" descr="przysłowia po angielsk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557" y="2936524"/>
            <a:ext cx="5366757" cy="358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67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Practice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makes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perfect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pl-PL" sz="4000" b="1" dirty="0" smtClean="0">
              <a:solidFill>
                <a:srgbClr val="222222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endParaRPr lang="pl-PL" sz="4000" b="1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endParaRPr lang="pl-PL" sz="4000" b="1" dirty="0" smtClean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r>
              <a:rPr lang="pl-PL" sz="4000" b="1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Praktyka </a:t>
            </a:r>
            <a:r>
              <a:rPr lang="pl-PL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czyni mistrza</a:t>
            </a:r>
            <a:r>
              <a:rPr lang="pl-PL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4460031" y="7412519"/>
            <a:ext cx="1823339" cy="2232836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8194" name="Picture 2" descr="przysłowia po angielsk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2546982"/>
            <a:ext cx="5751442" cy="384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4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1A3FBD85AB35146AD03E9594E5DC438" ma:contentTypeVersion="13" ma:contentTypeDescription="Utwórz nowy dokument." ma:contentTypeScope="" ma:versionID="4e01dd2a96706cdf432dc78409e4c4e2">
  <xsd:schema xmlns:xsd="http://www.w3.org/2001/XMLSchema" xmlns:xs="http://www.w3.org/2001/XMLSchema" xmlns:p="http://schemas.microsoft.com/office/2006/metadata/properties" xmlns:ns3="e1212ce7-d1d5-4c46-99f8-2708b5458da7" xmlns:ns4="a3ee2ef4-2f45-4ba5-a0d7-954c3bf68c45" targetNamespace="http://schemas.microsoft.com/office/2006/metadata/properties" ma:root="true" ma:fieldsID="379235c44b0a0c13b93bc113be5aa96a" ns3:_="" ns4:_="">
    <xsd:import namespace="e1212ce7-d1d5-4c46-99f8-2708b5458da7"/>
    <xsd:import namespace="a3ee2ef4-2f45-4ba5-a0d7-954c3bf68c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212ce7-d1d5-4c46-99f8-2708b5458d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ee2ef4-2f45-4ba5-a0d7-954c3bf68c4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F1B343-D07B-4BE5-BC0A-A61344951E8C}">
  <ds:schemaRefs>
    <ds:schemaRef ds:uri="http://schemas.microsoft.com/office/2006/metadata/properties"/>
    <ds:schemaRef ds:uri="http://schemas.openxmlformats.org/package/2006/metadata/core-properties"/>
    <ds:schemaRef ds:uri="a3ee2ef4-2f45-4ba5-a0d7-954c3bf68c45"/>
    <ds:schemaRef ds:uri="http://schemas.microsoft.com/office/2006/documentManagement/types"/>
    <ds:schemaRef ds:uri="http://purl.org/dc/elements/1.1/"/>
    <ds:schemaRef ds:uri="e1212ce7-d1d5-4c46-99f8-2708b5458da7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6821F44-3CB7-45FF-A4EF-0E06D3332A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502FF3-385E-435F-B52C-BBE3E5410D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212ce7-d1d5-4c46-99f8-2708b5458da7"/>
    <ds:schemaRef ds:uri="a3ee2ef4-2f45-4ba5-a0d7-954c3bf68c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TM10001106[[fn=Znaczek]]</Template>
  <TotalTime>58</TotalTime>
  <Words>137</Words>
  <Application>Microsoft Office PowerPoint</Application>
  <PresentationFormat>Panoramiczny</PresentationFormat>
  <Paragraphs>34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Calibri</vt:lpstr>
      <vt:lpstr>Gill Sans MT</vt:lpstr>
      <vt:lpstr>Impact</vt:lpstr>
      <vt:lpstr>Times New Roman</vt:lpstr>
      <vt:lpstr>Badge</vt:lpstr>
      <vt:lpstr>Angielskie przysłowia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Angielskie przysłowia</dc:title>
  <dc:creator>Maciej Zajkowski</dc:creator>
  <cp:lastModifiedBy>Iwona Szczerbinska</cp:lastModifiedBy>
  <cp:revision>13</cp:revision>
  <dcterms:created xsi:type="dcterms:W3CDTF">2020-10-04T17:04:55Z</dcterms:created>
  <dcterms:modified xsi:type="dcterms:W3CDTF">2021-01-16T18:15:13Z</dcterms:modified>
  <cp:contentStatus>Wersja ostateczna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0x010100A1A3FBD85AB35146AD03E9594E5DC438</vt:lpwstr>
  </property>
  <property fmtid="{D5CDD505-2E9C-101B-9397-08002B2CF9AE}" pid="3" name="_MarkAsFinal">
    <vt:bool>true</vt:bool>
  </property>
</Properties>
</file>